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BBEB34-E694-49AE-B982-EDDD7DF0C292}" v="9" dt="2021-01-21T21:54:45.6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78" y="6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kowski M M (FCES)" userId="175eea79-d8d4-433f-a994-7e859397ef07" providerId="ADAL" clId="{5DBBEB34-E694-49AE-B982-EDDD7DF0C292}"/>
    <pc:docChg chg="undo custSel mod addSld modSld sldOrd">
      <pc:chgData name="Sakowski M M (FCES)" userId="175eea79-d8d4-433f-a994-7e859397ef07" providerId="ADAL" clId="{5DBBEB34-E694-49AE-B982-EDDD7DF0C292}" dt="2021-01-21T21:55:10.566" v="903" actId="1076"/>
      <pc:docMkLst>
        <pc:docMk/>
      </pc:docMkLst>
      <pc:sldChg chg="addSp modSp mod modAnim">
        <pc:chgData name="Sakowski M M (FCES)" userId="175eea79-d8d4-433f-a994-7e859397ef07" providerId="ADAL" clId="{5DBBEB34-E694-49AE-B982-EDDD7DF0C292}" dt="2021-01-21T21:24:05.730" v="489" actId="1076"/>
        <pc:sldMkLst>
          <pc:docMk/>
          <pc:sldMk cId="1420730239" sldId="257"/>
        </pc:sldMkLst>
        <pc:picChg chg="add mod">
          <ac:chgData name="Sakowski M M (FCES)" userId="175eea79-d8d4-433f-a994-7e859397ef07" providerId="ADAL" clId="{5DBBEB34-E694-49AE-B982-EDDD7DF0C292}" dt="2021-01-21T21:24:05.730" v="489" actId="1076"/>
          <ac:picMkLst>
            <pc:docMk/>
            <pc:sldMk cId="1420730239" sldId="257"/>
            <ac:picMk id="5" creationId="{6FA72AB9-7DB8-4F13-AEA2-3B0F27C06838}"/>
          </ac:picMkLst>
        </pc:picChg>
      </pc:sldChg>
      <pc:sldChg chg="addSp modSp mod modAnim">
        <pc:chgData name="Sakowski M M (FCES)" userId="175eea79-d8d4-433f-a994-7e859397ef07" providerId="ADAL" clId="{5DBBEB34-E694-49AE-B982-EDDD7DF0C292}" dt="2021-01-21T21:18:13.367" v="485" actId="1076"/>
        <pc:sldMkLst>
          <pc:docMk/>
          <pc:sldMk cId="740565877" sldId="258"/>
        </pc:sldMkLst>
        <pc:spChg chg="mod">
          <ac:chgData name="Sakowski M M (FCES)" userId="175eea79-d8d4-433f-a994-7e859397ef07" providerId="ADAL" clId="{5DBBEB34-E694-49AE-B982-EDDD7DF0C292}" dt="2021-01-21T21:12:59.021" v="479" actId="20577"/>
          <ac:spMkLst>
            <pc:docMk/>
            <pc:sldMk cId="740565877" sldId="258"/>
            <ac:spMk id="3" creationId="{F3672CC1-ACBC-4C0C-8AC9-5CAF893BDE89}"/>
          </ac:spMkLst>
        </pc:spChg>
        <pc:picChg chg="add mod">
          <ac:chgData name="Sakowski M M (FCES)" userId="175eea79-d8d4-433f-a994-7e859397ef07" providerId="ADAL" clId="{5DBBEB34-E694-49AE-B982-EDDD7DF0C292}" dt="2021-01-21T21:16:41.718" v="482" actId="1076"/>
          <ac:picMkLst>
            <pc:docMk/>
            <pc:sldMk cId="740565877" sldId="258"/>
            <ac:picMk id="4" creationId="{1F6DA732-6907-4157-98EA-010F4B0C0320}"/>
          </ac:picMkLst>
        </pc:picChg>
        <pc:picChg chg="add mod">
          <ac:chgData name="Sakowski M M (FCES)" userId="175eea79-d8d4-433f-a994-7e859397ef07" providerId="ADAL" clId="{5DBBEB34-E694-49AE-B982-EDDD7DF0C292}" dt="2021-01-21T21:16:46.111" v="483" actId="1076"/>
          <ac:picMkLst>
            <pc:docMk/>
            <pc:sldMk cId="740565877" sldId="258"/>
            <ac:picMk id="6" creationId="{493D1DC5-23F4-4453-B0A5-CF254C33D773}"/>
          </ac:picMkLst>
        </pc:picChg>
        <pc:picChg chg="add mod">
          <ac:chgData name="Sakowski M M (FCES)" userId="175eea79-d8d4-433f-a994-7e859397ef07" providerId="ADAL" clId="{5DBBEB34-E694-49AE-B982-EDDD7DF0C292}" dt="2021-01-21T21:18:13.367" v="485" actId="1076"/>
          <ac:picMkLst>
            <pc:docMk/>
            <pc:sldMk cId="740565877" sldId="258"/>
            <ac:picMk id="7" creationId="{C83F59D7-BBA6-4B23-A5B2-E65C2627F689}"/>
          </ac:picMkLst>
        </pc:picChg>
      </pc:sldChg>
      <pc:sldChg chg="addSp modSp mod ord modAnim">
        <pc:chgData name="Sakowski M M (FCES)" userId="175eea79-d8d4-433f-a994-7e859397ef07" providerId="ADAL" clId="{5DBBEB34-E694-49AE-B982-EDDD7DF0C292}" dt="2021-01-21T21:30:06.663" v="491" actId="1076"/>
        <pc:sldMkLst>
          <pc:docMk/>
          <pc:sldMk cId="1580929769" sldId="259"/>
        </pc:sldMkLst>
        <pc:picChg chg="add mod">
          <ac:chgData name="Sakowski M M (FCES)" userId="175eea79-d8d4-433f-a994-7e859397ef07" providerId="ADAL" clId="{5DBBEB34-E694-49AE-B982-EDDD7DF0C292}" dt="2021-01-21T21:21:32.247" v="487" actId="1076"/>
          <ac:picMkLst>
            <pc:docMk/>
            <pc:sldMk cId="1580929769" sldId="259"/>
            <ac:picMk id="7" creationId="{D1AF6C8C-272C-429E-96AA-4744CC8EEBC3}"/>
          </ac:picMkLst>
        </pc:picChg>
        <pc:picChg chg="add mod">
          <ac:chgData name="Sakowski M M (FCES)" userId="175eea79-d8d4-433f-a994-7e859397ef07" providerId="ADAL" clId="{5DBBEB34-E694-49AE-B982-EDDD7DF0C292}" dt="2021-01-21T21:30:06.663" v="491" actId="1076"/>
          <ac:picMkLst>
            <pc:docMk/>
            <pc:sldMk cId="1580929769" sldId="259"/>
            <ac:picMk id="8" creationId="{B0581C0D-C686-4286-BF9F-F10A4C02CCA2}"/>
          </ac:picMkLst>
        </pc:picChg>
      </pc:sldChg>
      <pc:sldChg chg="addSp modSp new mod setBg modAnim">
        <pc:chgData name="Sakowski M M (FCES)" userId="175eea79-d8d4-433f-a994-7e859397ef07" providerId="ADAL" clId="{5DBBEB34-E694-49AE-B982-EDDD7DF0C292}" dt="2021-01-21T21:55:10.566" v="903" actId="1076"/>
        <pc:sldMkLst>
          <pc:docMk/>
          <pc:sldMk cId="2471348615" sldId="260"/>
        </pc:sldMkLst>
        <pc:spChg chg="mod">
          <ac:chgData name="Sakowski M M (FCES)" userId="175eea79-d8d4-433f-a994-7e859397ef07" providerId="ADAL" clId="{5DBBEB34-E694-49AE-B982-EDDD7DF0C292}" dt="2021-01-21T21:43:03.442" v="894" actId="26606"/>
          <ac:spMkLst>
            <pc:docMk/>
            <pc:sldMk cId="2471348615" sldId="260"/>
            <ac:spMk id="2" creationId="{A110FB04-028F-4ABD-99ED-453E38B3B02E}"/>
          </ac:spMkLst>
        </pc:spChg>
        <pc:spChg chg="mod">
          <ac:chgData name="Sakowski M M (FCES)" userId="175eea79-d8d4-433f-a994-7e859397ef07" providerId="ADAL" clId="{5DBBEB34-E694-49AE-B982-EDDD7DF0C292}" dt="2021-01-21T21:43:03.442" v="894" actId="26606"/>
          <ac:spMkLst>
            <pc:docMk/>
            <pc:sldMk cId="2471348615" sldId="260"/>
            <ac:spMk id="3" creationId="{BD2795B6-6914-403D-81BA-65AF95582AFD}"/>
          </ac:spMkLst>
        </pc:spChg>
        <pc:spChg chg="add">
          <ac:chgData name="Sakowski M M (FCES)" userId="175eea79-d8d4-433f-a994-7e859397ef07" providerId="ADAL" clId="{5DBBEB34-E694-49AE-B982-EDDD7DF0C292}" dt="2021-01-21T21:43:03.442" v="894" actId="26606"/>
          <ac:spMkLst>
            <pc:docMk/>
            <pc:sldMk cId="2471348615" sldId="260"/>
            <ac:spMk id="9" creationId="{E8A8EAB8-D2FF-444D-B34B-7D32F106AD0E}"/>
          </ac:spMkLst>
        </pc:spChg>
        <pc:picChg chg="add mod">
          <ac:chgData name="Sakowski M M (FCES)" userId="175eea79-d8d4-433f-a994-7e859397ef07" providerId="ADAL" clId="{5DBBEB34-E694-49AE-B982-EDDD7DF0C292}" dt="2021-01-21T21:54:09.967" v="897" actId="1076"/>
          <ac:picMkLst>
            <pc:docMk/>
            <pc:sldMk cId="2471348615" sldId="260"/>
            <ac:picMk id="4" creationId="{62329128-A780-401E-A1CB-20F446D09E10}"/>
          </ac:picMkLst>
        </pc:picChg>
        <pc:picChg chg="add">
          <ac:chgData name="Sakowski M M (FCES)" userId="175eea79-d8d4-433f-a994-7e859397ef07" providerId="ADAL" clId="{5DBBEB34-E694-49AE-B982-EDDD7DF0C292}" dt="2021-01-21T21:43:03.442" v="894" actId="26606"/>
          <ac:picMkLst>
            <pc:docMk/>
            <pc:sldMk cId="2471348615" sldId="260"/>
            <ac:picMk id="5" creationId="{D404E6AF-B9DE-40D9-9D94-03DC5D9491FE}"/>
          </ac:picMkLst>
        </pc:picChg>
        <pc:picChg chg="add mod">
          <ac:chgData name="Sakowski M M (FCES)" userId="175eea79-d8d4-433f-a994-7e859397ef07" providerId="ADAL" clId="{5DBBEB34-E694-49AE-B982-EDDD7DF0C292}" dt="2021-01-21T21:55:08.531" v="902" actId="1076"/>
          <ac:picMkLst>
            <pc:docMk/>
            <pc:sldMk cId="2471348615" sldId="260"/>
            <ac:picMk id="6" creationId="{44479988-F747-46D9-AB22-8EFA7CC36FD2}"/>
          </ac:picMkLst>
        </pc:picChg>
        <pc:picChg chg="add mod">
          <ac:chgData name="Sakowski M M (FCES)" userId="175eea79-d8d4-433f-a994-7e859397ef07" providerId="ADAL" clId="{5DBBEB34-E694-49AE-B982-EDDD7DF0C292}" dt="2021-01-21T21:55:10.566" v="903" actId="1076"/>
          <ac:picMkLst>
            <pc:docMk/>
            <pc:sldMk cId="2471348615" sldId="260"/>
            <ac:picMk id="7" creationId="{21310550-A4C1-4A7D-A2AB-2E33732E18AF}"/>
          </ac:picMkLst>
        </pc:picChg>
        <pc:cxnChg chg="add">
          <ac:chgData name="Sakowski M M (FCES)" userId="175eea79-d8d4-433f-a994-7e859397ef07" providerId="ADAL" clId="{5DBBEB34-E694-49AE-B982-EDDD7DF0C292}" dt="2021-01-21T21:43:03.442" v="894" actId="26606"/>
          <ac:cxnSpMkLst>
            <pc:docMk/>
            <pc:sldMk cId="2471348615" sldId="260"/>
            <ac:cxnSpMk id="11" creationId="{EEA38897-7BA3-4408-8083-3235339C4A60}"/>
          </ac:cxnSpMkLst>
        </pc:cxnChg>
        <pc:cxnChg chg="add">
          <ac:chgData name="Sakowski M M (FCES)" userId="175eea79-d8d4-433f-a994-7e859397ef07" providerId="ADAL" clId="{5DBBEB34-E694-49AE-B982-EDDD7DF0C292}" dt="2021-01-21T21:43:03.442" v="894" actId="26606"/>
          <ac:cxnSpMkLst>
            <pc:docMk/>
            <pc:sldMk cId="2471348615" sldId="260"/>
            <ac:cxnSpMk id="13" creationId="{F11AD06B-AB20-4097-8606-5DA00DBACE88}"/>
          </ac:cxnSpMkLst>
        </pc:cxnChg>
      </pc:sldChg>
    </pc:docChg>
  </pc:docChgLst>
</pc:chgInfo>
</file>

<file path=ppt/media/image1.jpeg>
</file>

<file path=ppt/media/image2.png>
</file>

<file path=ppt/media/image3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34312-B62A-4CB8-955D-7A8148C4F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8DBCDE-CEFC-4607-8BCF-4D6C49209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E36DE-3510-498D-9C4B-756B110E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48B6A-DFF1-4901-A602-C910B7A2B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04616-C85A-4BA1-A798-A520DF777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0925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F7C1E-1F9A-4B49-9B5D-B7B36BE77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F1849-3329-42F5-9AD4-400CCA274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E419B-F265-4FA4-A157-EDF880093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AF4E0-8DD4-4247-87B1-973B1C40E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20652-C8FA-4B44-938D-422B1A94E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2432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44F615-5FA9-426C-B8C1-276E319FF1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8C60C2-0F85-4C48-8098-7CDAC0ADC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E07CC-223F-4F13-B268-95BA1C8E5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538F0-FF3F-4098-A64E-24CEF9295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8D698-29CB-447D-AE7A-3CF759AC6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9246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F7181-5881-4D62-A846-38643E35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AF6FD-B876-4774-9119-AF167BE4C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F2457-16D5-42F9-8533-AA9E69570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F168C-B532-4FD0-8447-55358487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EFF7E-19F1-48E6-A885-B7F580991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463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8382C-D702-4676-BCC5-1C0EEE293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40056-0B1F-4797-A5CE-2B9489246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36C0F-9EF3-4786-8B0F-E6BB72081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3DD88-06C0-4F48-9E3D-6CAD50A60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BDC50-8C14-41FE-B5E5-5E5B97560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32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FB530-2B4C-4BEA-ADFB-FC32B6D00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76474-50A3-41CB-863A-CF68B4C57A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80A873-6C9A-418A-88A2-78A0EA42A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B02847-1AC3-4F1F-987A-335B4E294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89E37-5AE1-46CD-A3AC-34D2B2D75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AEF8F0-3066-44DA-A08B-97B88492A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978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9505C-92C9-44D5-92BA-AFBBEF920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5F5D3-16FD-4A77-B584-D65180AC9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C3368-64F8-428A-A4E2-CDBACCAF71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23B83-02BE-4E46-9012-B2B69EC600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209730-C884-4CFD-A672-48259BD47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822A6E-9F25-4F3A-B9F8-3D77E258B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C88D5E-101D-4164-AB20-8F62E9B03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0B8878-A885-464A-BDD6-7060A605C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1663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2E8D-6E27-41C5-A763-F0ADD9D32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D34610-C23B-4D3C-AF1F-EBD5F8E07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D8BDF-DC8B-42B6-81CF-644984DAB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3C897-804C-4EBA-920C-6EA3E8542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7163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B2B9B4-B36E-4D8D-97F9-79D0BE52F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9C3F6C-443E-41D7-B0E7-092F08C45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7BD9DE-C536-4D2C-8A9A-4850C1E70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1915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518D5-84D4-4D21-8A8C-42F16A473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94B4F-9E71-4072-8C4A-3473DE231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323E18-99BF-4873-B91B-47F409865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93B98C-B00A-404D-9175-4DFC5BFB8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2B8FD-8DCF-40E7-934D-A1F33CCEE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B9032-77CA-47B8-A7DA-5F29FB528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190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5409C-1E21-47FA-A02D-2A7FFD4C3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6DED8E-46F9-406B-88ED-9C019E4E24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183D4-7541-4244-9939-83BDB89C3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E4358-02D9-4C13-84D6-B8282E44A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B2D296-64E1-43B8-BD19-CBC3F7AA3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421738-E6A4-4E20-BE72-89B1142E9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715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22C4EA-B4AA-4015-B838-EBECED4FC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FAECB-5975-4FB0-8CB1-4EA68D0F6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C2526-43F2-46D6-B634-507BB9333E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95684-F490-47E2-BC36-7B1D38A423F3}" type="datetimeFigureOut">
              <a:rPr lang="en-GB" smtClean="0"/>
              <a:t>21/01/2021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7D040-5CB7-41B3-9155-22FEFBD416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4D84F-1046-4B2D-ADC3-B315A822E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0CD26-E54A-41A2-95F4-CB0F346BB5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3271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microsoft.com/office/2007/relationships/media" Target="../media/media2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5" Type="http://schemas.microsoft.com/office/2007/relationships/media" Target="../media/media3.m4a"/><Relationship Id="rId4" Type="http://schemas.openxmlformats.org/officeDocument/2006/relationships/audio" Target="../media/media2.m4a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hyperlink" Target="https://en.wikipedia.org/wiki/Visual_FoxPro" TargetMode="External"/><Relationship Id="rId21" Type="http://schemas.openxmlformats.org/officeDocument/2006/relationships/hyperlink" Target="https://en.wikipedia.org/wiki/TXL_(programming_language)" TargetMode="External"/><Relationship Id="rId42" Type="http://schemas.openxmlformats.org/officeDocument/2006/relationships/hyperlink" Target="https://en.wikipedia.org/wiki/Esterel" TargetMode="External"/><Relationship Id="rId47" Type="http://schemas.openxmlformats.org/officeDocument/2006/relationships/hyperlink" Target="https://en.wikipedia.org/wiki/C%C3%A9u_(programming_language)" TargetMode="External"/><Relationship Id="rId63" Type="http://schemas.openxmlformats.org/officeDocument/2006/relationships/hyperlink" Target="https://en.wikipedia.org/wiki/JOVIAL" TargetMode="External"/><Relationship Id="rId68" Type="http://schemas.openxmlformats.org/officeDocument/2006/relationships/hyperlink" Target="https://en.wikipedia.org/wiki/LilyPond" TargetMode="External"/><Relationship Id="rId16" Type="http://schemas.openxmlformats.org/officeDocument/2006/relationships/hyperlink" Target="https://en.wikipedia.org/wiki/Sather" TargetMode="External"/><Relationship Id="rId11" Type="http://schemas.openxmlformats.org/officeDocument/2006/relationships/hyperlink" Target="https://en.wikipedia.org/wiki/PostScript" TargetMode="External"/><Relationship Id="rId32" Type="http://schemas.openxmlformats.org/officeDocument/2006/relationships/hyperlink" Target="https://en.wikipedia.org/wiki/X10_(programming_language)" TargetMode="External"/><Relationship Id="rId37" Type="http://schemas.openxmlformats.org/officeDocument/2006/relationships/hyperlink" Target="https://en.wikipedia.org/wiki/FL_(programming_language)" TargetMode="External"/><Relationship Id="rId53" Type="http://schemas.openxmlformats.org/officeDocument/2006/relationships/hyperlink" Target="https://en.wikipedia.org/wiki/Cryptol" TargetMode="External"/><Relationship Id="rId58" Type="http://schemas.openxmlformats.org/officeDocument/2006/relationships/hyperlink" Target="https://en.wikipedia.org/wiki/Haskell_(programming_language)" TargetMode="External"/><Relationship Id="rId74" Type="http://schemas.openxmlformats.org/officeDocument/2006/relationships/hyperlink" Target="https://en.wikipedia.org/wiki/Protel" TargetMode="External"/><Relationship Id="rId79" Type="http://schemas.openxmlformats.org/officeDocument/2006/relationships/hyperlink" Target="https://en.wikipedia.org/wiki/PureScript" TargetMode="External"/><Relationship Id="rId5" Type="http://schemas.openxmlformats.org/officeDocument/2006/relationships/slideLayout" Target="../slideLayouts/slideLayout2.xml"/><Relationship Id="rId61" Type="http://schemas.openxmlformats.org/officeDocument/2006/relationships/hyperlink" Target="https://en.wikipedia.org/wiki/JOSS" TargetMode="External"/><Relationship Id="rId19" Type="http://schemas.openxmlformats.org/officeDocument/2006/relationships/hyperlink" Target="https://en.wikipedia.org/wiki/Turing_(programming_language)" TargetMode="External"/><Relationship Id="rId14" Type="http://schemas.openxmlformats.org/officeDocument/2006/relationships/hyperlink" Target="https://en.wikipedia.org/wiki/Powerhouse_(programming_language)" TargetMode="External"/><Relationship Id="rId22" Type="http://schemas.openxmlformats.org/officeDocument/2006/relationships/hyperlink" Target="https://en.wikipedia.org/wiki/Sawzall_(programming_language)" TargetMode="External"/><Relationship Id="rId27" Type="http://schemas.openxmlformats.org/officeDocument/2006/relationships/hyperlink" Target="https://en.wikipedia.org/wiki/Visual_J%2B%2B" TargetMode="External"/><Relationship Id="rId30" Type="http://schemas.openxmlformats.org/officeDocument/2006/relationships/hyperlink" Target="https://en.wikipedia.org/wiki/Visual_Prolog" TargetMode="External"/><Relationship Id="rId35" Type="http://schemas.openxmlformats.org/officeDocument/2006/relationships/hyperlink" Target="https://en.wikipedia.org/wiki/XBL" TargetMode="External"/><Relationship Id="rId43" Type="http://schemas.openxmlformats.org/officeDocument/2006/relationships/hyperlink" Target="https://en.wikipedia.org/wiki/Etoys_(programming_language)" TargetMode="External"/><Relationship Id="rId48" Type="http://schemas.openxmlformats.org/officeDocument/2006/relationships/hyperlink" Target="https://en.wikipedia.org/wiki/Ceylon_(programming_language)" TargetMode="External"/><Relationship Id="rId56" Type="http://schemas.openxmlformats.org/officeDocument/2006/relationships/hyperlink" Target="https://en.wikipedia.org/wiki/Cuneiform_(programming_language)" TargetMode="External"/><Relationship Id="rId64" Type="http://schemas.openxmlformats.org/officeDocument/2006/relationships/hyperlink" Target="https://en.wikipedia.org/wiki/Joy_(programming_language)" TargetMode="External"/><Relationship Id="rId69" Type="http://schemas.openxmlformats.org/officeDocument/2006/relationships/hyperlink" Target="https://en.wikipedia.org/wiki/Limbo_(programming_language)" TargetMode="External"/><Relationship Id="rId77" Type="http://schemas.openxmlformats.org/officeDocument/2006/relationships/hyperlink" Target="https://en.wikipedia.org/wiki/Pure_(programming_language)" TargetMode="External"/><Relationship Id="rId8" Type="http://schemas.openxmlformats.org/officeDocument/2006/relationships/hyperlink" Target="https://en.wikipedia.org/wiki/Object_Pascal" TargetMode="External"/><Relationship Id="rId51" Type="http://schemas.openxmlformats.org/officeDocument/2006/relationships/hyperlink" Target="https://en.wikipedia.org/wiki/COWSEL" TargetMode="External"/><Relationship Id="rId72" Type="http://schemas.openxmlformats.org/officeDocument/2006/relationships/hyperlink" Target="https://en.wikipedia.org/wiki/Lingo_(programming_language)" TargetMode="External"/><Relationship Id="rId80" Type="http://schemas.openxmlformats.org/officeDocument/2006/relationships/hyperlink" Target="https://en.wikipedia.org/wiki/Python_(programming_language)" TargetMode="External"/><Relationship Id="rId3" Type="http://schemas.microsoft.com/office/2007/relationships/media" Target="../media/media5.m4a"/><Relationship Id="rId12" Type="http://schemas.openxmlformats.org/officeDocument/2006/relationships/hyperlink" Target="https://en.wikipedia.org/wiki/Amiga_E#PortablE" TargetMode="External"/><Relationship Id="rId17" Type="http://schemas.openxmlformats.org/officeDocument/2006/relationships/hyperlink" Target="https://en.wikipedia.org/wiki/Transcript_(programming_language)" TargetMode="External"/><Relationship Id="rId25" Type="http://schemas.openxmlformats.org/officeDocument/2006/relationships/hyperlink" Target="https://en.wikipedia.org/wiki/Visual_DialogScript" TargetMode="External"/><Relationship Id="rId33" Type="http://schemas.openxmlformats.org/officeDocument/2006/relationships/hyperlink" Target="https://en.wikipedia.org/wiki/XBase" TargetMode="External"/><Relationship Id="rId38" Type="http://schemas.openxmlformats.org/officeDocument/2006/relationships/hyperlink" Target="https://en.wikipedia.org/wiki/Flavors_(programming_language)" TargetMode="External"/><Relationship Id="rId46" Type="http://schemas.openxmlformats.org/officeDocument/2006/relationships/hyperlink" Target="https://en.wikipedia.org/wiki/Cesil" TargetMode="External"/><Relationship Id="rId59" Type="http://schemas.openxmlformats.org/officeDocument/2006/relationships/hyperlink" Target="https://en.wikipedia.org/wiki/Haxe" TargetMode="External"/><Relationship Id="rId67" Type="http://schemas.openxmlformats.org/officeDocument/2006/relationships/hyperlink" Target="https://en.wikipedia.org/wiki/Little_Implementation_Language" TargetMode="External"/><Relationship Id="rId20" Type="http://schemas.openxmlformats.org/officeDocument/2006/relationships/hyperlink" Target="https://en.wikipedia.org/wiki/TUTOR_(programming_language)" TargetMode="External"/><Relationship Id="rId41" Type="http://schemas.openxmlformats.org/officeDocument/2006/relationships/hyperlink" Target="https://en.wikipedia.org/wiki/Executive_Systems_Problem_Oriented_Language" TargetMode="External"/><Relationship Id="rId54" Type="http://schemas.openxmlformats.org/officeDocument/2006/relationships/hyperlink" Target="https://en.wikipedia.org/wiki/Crystal_(programming_language)" TargetMode="External"/><Relationship Id="rId62" Type="http://schemas.openxmlformats.org/officeDocument/2006/relationships/hyperlink" Target="https://en.wikipedia.org/wiki/Joule_(programming_language)" TargetMode="External"/><Relationship Id="rId70" Type="http://schemas.openxmlformats.org/officeDocument/2006/relationships/hyperlink" Target="https://en.wikipedia.org/wiki/Limnor" TargetMode="External"/><Relationship Id="rId75" Type="http://schemas.openxmlformats.org/officeDocument/2006/relationships/hyperlink" Target="https://en.wikipedia.org/wiki/ProvideX" TargetMode="External"/><Relationship Id="rId1" Type="http://schemas.microsoft.com/office/2007/relationships/media" Target="../media/media4.m4a"/><Relationship Id="rId6" Type="http://schemas.openxmlformats.org/officeDocument/2006/relationships/hyperlink" Target="https://en.wikipedia.org/wiki/ObjectLOGO" TargetMode="External"/><Relationship Id="rId15" Type="http://schemas.openxmlformats.org/officeDocument/2006/relationships/hyperlink" Target="https://en.wikipedia.org/wiki/SASL_(programming_language)" TargetMode="External"/><Relationship Id="rId23" Type="http://schemas.openxmlformats.org/officeDocument/2006/relationships/hyperlink" Target="https://en.wikipedia.org/wiki/Scala_(programming_language)" TargetMode="External"/><Relationship Id="rId28" Type="http://schemas.openxmlformats.org/officeDocument/2006/relationships/hyperlink" Target="https://en.wikipedia.org/wiki/AutoLISP" TargetMode="External"/><Relationship Id="rId36" Type="http://schemas.openxmlformats.org/officeDocument/2006/relationships/hyperlink" Target="https://en.wikipedia.org/wiki/Fj%C3%B6lnir_(programming_language)" TargetMode="External"/><Relationship Id="rId49" Type="http://schemas.openxmlformats.org/officeDocument/2006/relationships/hyperlink" Target="https://en.wikipedia.org/wiki/CFEngine" TargetMode="External"/><Relationship Id="rId57" Type="http://schemas.openxmlformats.org/officeDocument/2006/relationships/hyperlink" Target="https://en.wikipedia.org/wiki/Hartmann_pipeline" TargetMode="External"/><Relationship Id="rId10" Type="http://schemas.openxmlformats.org/officeDocument/2006/relationships/hyperlink" Target="https://en.wikipedia.org/wiki/.QL" TargetMode="External"/><Relationship Id="rId31" Type="http://schemas.openxmlformats.org/officeDocument/2006/relationships/hyperlink" Target="https://en.wikipedia.org/wiki/X%2B%2B" TargetMode="External"/><Relationship Id="rId44" Type="http://schemas.openxmlformats.org/officeDocument/2006/relationships/hyperlink" Target="https://en.wikipedia.org/wiki/Euclid_(programming_language)" TargetMode="External"/><Relationship Id="rId52" Type="http://schemas.openxmlformats.org/officeDocument/2006/relationships/hyperlink" Target="https://en.wikipedia.org/wiki/CPL_(programming_language)" TargetMode="External"/><Relationship Id="rId60" Type="http://schemas.openxmlformats.org/officeDocument/2006/relationships/hyperlink" Target="https://en.wikipedia.org/wiki/Hermes_(programming_language)" TargetMode="External"/><Relationship Id="rId65" Type="http://schemas.openxmlformats.org/officeDocument/2006/relationships/hyperlink" Target="https://en.wikipedia.org/wiki/JScript" TargetMode="External"/><Relationship Id="rId73" Type="http://schemas.openxmlformats.org/officeDocument/2006/relationships/hyperlink" Target="https://en.wikipedia.org/wiki/LINQ" TargetMode="External"/><Relationship Id="rId78" Type="http://schemas.openxmlformats.org/officeDocument/2006/relationships/hyperlink" Target="https://en.wikipedia.org/wiki/Pure_Data" TargetMode="External"/><Relationship Id="rId81" Type="http://schemas.openxmlformats.org/officeDocument/2006/relationships/image" Target="../media/image2.png"/><Relationship Id="rId4" Type="http://schemas.openxmlformats.org/officeDocument/2006/relationships/audio" Target="../media/media5.m4a"/><Relationship Id="rId9" Type="http://schemas.openxmlformats.org/officeDocument/2006/relationships/hyperlink" Target="https://en.wikipedia.org/wiki/Core_War" TargetMode="External"/><Relationship Id="rId13" Type="http://schemas.openxmlformats.org/officeDocument/2006/relationships/hyperlink" Target="https://en.wikipedia.org/wiki/POV-Ray" TargetMode="External"/><Relationship Id="rId18" Type="http://schemas.openxmlformats.org/officeDocument/2006/relationships/hyperlink" Target="https://en.wikipedia.org/wiki/TTCN" TargetMode="External"/><Relationship Id="rId39" Type="http://schemas.openxmlformats.org/officeDocument/2006/relationships/hyperlink" Target="https://en.wikipedia.org/wiki/Flex_(language)" TargetMode="External"/><Relationship Id="rId34" Type="http://schemas.openxmlformats.org/officeDocument/2006/relationships/hyperlink" Target="https://en.wikipedia.org/wiki/XBase%2B%2B" TargetMode="External"/><Relationship Id="rId50" Type="http://schemas.openxmlformats.org/officeDocument/2006/relationships/hyperlink" Target="https://en.wikipedia.org/wiki/CorVision" TargetMode="External"/><Relationship Id="rId55" Type="http://schemas.openxmlformats.org/officeDocument/2006/relationships/hyperlink" Target="https://en.wikipedia.org/wiki/Csound" TargetMode="External"/><Relationship Id="rId76" Type="http://schemas.openxmlformats.org/officeDocument/2006/relationships/hyperlink" Target="https://en.wikipedia.org/wiki/Pro*C" TargetMode="External"/><Relationship Id="rId7" Type="http://schemas.openxmlformats.org/officeDocument/2006/relationships/hyperlink" Target="https://en.wikipedia.org/wiki/Object_REXX" TargetMode="External"/><Relationship Id="rId71" Type="http://schemas.openxmlformats.org/officeDocument/2006/relationships/hyperlink" Target="https://en.wikipedia.org/wiki/LINC_4GL" TargetMode="External"/><Relationship Id="rId2" Type="http://schemas.openxmlformats.org/officeDocument/2006/relationships/audio" Target="../media/media4.m4a"/><Relationship Id="rId29" Type="http://schemas.openxmlformats.org/officeDocument/2006/relationships/hyperlink" Target="https://en.wikipedia.org/wiki/Visual_Objects" TargetMode="External"/><Relationship Id="rId24" Type="http://schemas.openxmlformats.org/officeDocument/2006/relationships/hyperlink" Target="https://en.wikipedia.org/wiki/Scheme_(programming_language)" TargetMode="External"/><Relationship Id="rId40" Type="http://schemas.openxmlformats.org/officeDocument/2006/relationships/hyperlink" Target="https://en.wikipedia.org/wiki/Escher_(programming_language)" TargetMode="External"/><Relationship Id="rId45" Type="http://schemas.openxmlformats.org/officeDocument/2006/relationships/hyperlink" Target="https://en.wikipedia.org/wiki/Cecil_(programming_language)" TargetMode="External"/><Relationship Id="rId66" Type="http://schemas.openxmlformats.org/officeDocument/2006/relationships/hyperlink" Target="https://en.wikipedia.org/wiki/JScript_.NE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microsoft.com/office/2007/relationships/media" Target="../media/media8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audio" Target="../media/media9.m4a"/><Relationship Id="rId5" Type="http://schemas.microsoft.com/office/2007/relationships/media" Target="../media/media9.m4a"/><Relationship Id="rId4" Type="http://schemas.openxmlformats.org/officeDocument/2006/relationships/audio" Target="../media/media8.m4a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A169777-2309-4A29-AC33-FC78FB47A7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en-GB" sz="5200" dirty="0">
                <a:solidFill>
                  <a:schemeClr val="tx2"/>
                </a:solidFill>
              </a:rPr>
              <a:t>PRESENTATION TOPIC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3207EC1-00BC-441F-81A1-9EC4CE61EA7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216275" y="4275286"/>
            <a:ext cx="683232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30012104, 1703285, 17129001, 18066291, 30008859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782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A653F3-D86A-427F-A191-56D104C64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b="1" dirty="0">
                <a:solidFill>
                  <a:schemeClr val="bg1"/>
                </a:solidFill>
              </a:rPr>
              <a:t>Programming  languages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72CC1-ACBC-4C0C-8AC9-5CAF893BD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What is it?</a:t>
            </a:r>
          </a:p>
          <a:p>
            <a:r>
              <a:rPr lang="en-US" sz="2000" dirty="0">
                <a:solidFill>
                  <a:schemeClr val="bg1"/>
                </a:solidFill>
              </a:rPr>
              <a:t>Types?</a:t>
            </a:r>
          </a:p>
          <a:p>
            <a:r>
              <a:rPr lang="en-US" sz="2000" dirty="0">
                <a:solidFill>
                  <a:schemeClr val="bg1"/>
                </a:solidFill>
              </a:rPr>
              <a:t>How many?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F05C370-905F-4655-8FFC-155632D1034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396" r="17450" b="-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4" name="Recording">
            <a:hlinkClick r:id="" action="ppaction://media"/>
            <a:extLst>
              <a:ext uri="{FF2B5EF4-FFF2-40B4-BE49-F238E27FC236}">
                <a16:creationId xmlns:a16="http://schemas.microsoft.com/office/drawing/2014/main" id="{1F6DA732-6907-4157-98EA-010F4B0C03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61221" y="6427121"/>
            <a:ext cx="304800" cy="304800"/>
          </a:xfrm>
          <a:prstGeom prst="rect">
            <a:avLst/>
          </a:prstGeom>
        </p:spPr>
      </p:pic>
      <p:pic>
        <p:nvPicPr>
          <p:cNvPr id="6" name="Recording2">
            <a:hlinkClick r:id="" action="ppaction://media"/>
            <a:extLst>
              <a:ext uri="{FF2B5EF4-FFF2-40B4-BE49-F238E27FC236}">
                <a16:creationId xmlns:a16="http://schemas.microsoft.com/office/drawing/2014/main" id="{493D1DC5-23F4-4453-B0A5-CF254C33D77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85534" y="6476185"/>
            <a:ext cx="304800" cy="304800"/>
          </a:xfrm>
          <a:prstGeom prst="rect">
            <a:avLst/>
          </a:prstGeom>
        </p:spPr>
      </p:pic>
      <p:pic>
        <p:nvPicPr>
          <p:cNvPr id="7" name="Recording (3)">
            <a:hlinkClick r:id="" action="ppaction://media"/>
            <a:extLst>
              <a:ext uri="{FF2B5EF4-FFF2-40B4-BE49-F238E27FC236}">
                <a16:creationId xmlns:a16="http://schemas.microsoft.com/office/drawing/2014/main" id="{C83F59D7-BBA6-4B23-A5B2-E65C2627F68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00068" y="647618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65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7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62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66C54-2433-498F-A197-DAF375F44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22222"/>
                </a:solidFill>
                <a:effectLst/>
                <a:latin typeface="Google Sans"/>
              </a:rPr>
              <a:t>According to Wikipedia there are about 700programming languages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BC9E4-EF6D-4232-9A30-3F5C12CA6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491854" cy="4351338"/>
          </a:xfrm>
        </p:spPr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" tooltip="ObjectLOGO"/>
              </a:rPr>
              <a:t>ObjectLOGO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" tooltip="Object REXX"/>
              </a:rPr>
              <a:t>Object REXX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8" tooltip="Object Pascal"/>
              </a:rPr>
              <a:t>Object Pascal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GB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9"/>
              </a:rPr>
              <a:t>Redcode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0"/>
              </a:rPr>
              <a:t>.QL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1" tooltip="PostScript"/>
              </a:rPr>
              <a:t>PostScript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2" tooltip="Amiga E"/>
              </a:rPr>
              <a:t>PortablE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3" tooltip="POV-Ray"/>
              </a:rPr>
              <a:t>POV-Ray SDL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4" tooltip="Powerhouse (programming language)"/>
              </a:rPr>
              <a:t>Powerhouse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035A4-0AA9-4899-AC8F-A59D6A06FBD5}"/>
              </a:ext>
            </a:extLst>
          </p:cNvPr>
          <p:cNvSpPr txBox="1"/>
          <p:nvPr/>
        </p:nvSpPr>
        <p:spPr>
          <a:xfrm>
            <a:off x="4176215" y="1839273"/>
            <a:ext cx="26067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dirty="0"/>
              <a:t>D</a:t>
            </a: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5" tooltip="SASL (programming language)"/>
              </a:rPr>
              <a:t>SASL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6" tooltip="Sather"/>
              </a:rPr>
              <a:t>Sather</a:t>
            </a:r>
            <a:endParaRPr lang="en-GB" b="0" i="0" u="none" strike="noStrike" dirty="0">
              <a:solidFill>
                <a:srgbClr val="0B0080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7" tooltip="Transcript (programming language)"/>
              </a:rPr>
              <a:t>Transcript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8" tooltip="TTCN"/>
              </a:rPr>
              <a:t>TTCN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19" tooltip="Turing (programming language)"/>
              </a:rPr>
              <a:t>Turing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0" tooltip="TUTOR (programming language)"/>
              </a:rPr>
              <a:t>TUTOR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1" tooltip="TXL (programming language)"/>
              </a:rPr>
              <a:t>TXL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2" tooltip="Sawzall (programming language)"/>
              </a:rPr>
              <a:t>Sawzall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3" tooltip="Scala (programming language)"/>
              </a:rPr>
              <a:t>Scala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4" tooltip="Scheme (programming language)"/>
              </a:rPr>
              <a:t>Scheme</a:t>
            </a:r>
            <a:endParaRPr lang="en-GB" b="0" i="0" u="none" strike="noStrike" dirty="0">
              <a:solidFill>
                <a:srgbClr val="0B0080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5" tooltip="Visual DialogScript"/>
              </a:rPr>
              <a:t>Visual DialogScript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6"/>
              </a:rPr>
              <a:t>Visual FoxPro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7" tooltip="Visual J++"/>
              </a:rPr>
              <a:t>Visual J++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8" tooltip="AutoLISP"/>
              </a:rPr>
              <a:t>Visual LISP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9" tooltip="Visual Objects"/>
              </a:rPr>
              <a:t>Visual Objects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0" tooltip="Visual Prolog"/>
              </a:rPr>
              <a:t>Visual Prolog</a:t>
            </a: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1145D5-1185-4D4C-BC5F-3DC3F131B415}"/>
              </a:ext>
            </a:extLst>
          </p:cNvPr>
          <p:cNvSpPr txBox="1"/>
          <p:nvPr/>
        </p:nvSpPr>
        <p:spPr>
          <a:xfrm>
            <a:off x="7735019" y="1841242"/>
            <a:ext cx="1043876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1"/>
              </a:rPr>
              <a:t>X++</a:t>
            </a:r>
            <a:endParaRPr lang="pt-BR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2" tooltip="X10 (programming language)"/>
              </a:rPr>
              <a:t>X10</a:t>
            </a:r>
            <a:endParaRPr lang="pt-BR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3" tooltip="XBase"/>
              </a:rPr>
              <a:t>xBase</a:t>
            </a:r>
            <a:endParaRPr lang="pt-BR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4" tooltip="XBase++"/>
              </a:rPr>
              <a:t>xBase++</a:t>
            </a:r>
            <a:endParaRPr lang="pt-BR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pt-BR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5" tooltip="XBL"/>
              </a:rPr>
              <a:t>XBL</a:t>
            </a:r>
            <a:endParaRPr lang="pt-BR" sz="1400" b="0" i="0" u="none" strike="noStrike" dirty="0">
              <a:solidFill>
                <a:srgbClr val="0B0080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6" tooltip="Fjölnir (programming language)"/>
              </a:rPr>
              <a:t>Fjölnir</a:t>
            </a:r>
            <a:endParaRPr lang="en-GB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7" tooltip="FL (programming language)"/>
              </a:rPr>
              <a:t>FL</a:t>
            </a:r>
            <a:endParaRPr lang="en-GB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8" tooltip="Flavors (programming language)"/>
              </a:rPr>
              <a:t>Flavors</a:t>
            </a:r>
            <a:endParaRPr lang="en-GB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9" tooltip="Flex (language)"/>
              </a:rPr>
              <a:t>Flex</a:t>
            </a:r>
            <a:endParaRPr lang="en-GB" sz="1400" b="0" i="0" u="none" strike="noStrike" dirty="0">
              <a:solidFill>
                <a:srgbClr val="0B0080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400" b="0" i="0" u="sng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0"/>
              </a:rPr>
              <a:t>Escher</a:t>
            </a:r>
            <a:endParaRPr lang="fr-FR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1" tooltip="Executive Systems Problem Oriented Language"/>
              </a:rPr>
              <a:t>ESPOL</a:t>
            </a:r>
            <a:endParaRPr lang="fr-FR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2" tooltip="Esterel"/>
              </a:rPr>
              <a:t>Esterel</a:t>
            </a:r>
            <a:endParaRPr lang="fr-FR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4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3" tooltip="Etoys (programming language)"/>
              </a:rPr>
              <a:t>Etoys</a:t>
            </a:r>
            <a:endParaRPr lang="fr-FR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4" tooltip="Euclid (programming language)"/>
              </a:rPr>
              <a:t>Euclid</a:t>
            </a:r>
            <a:endParaRPr lang="fr-FR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5" tooltip="Cecil (programming language)"/>
              </a:rPr>
              <a:t>Cecil</a:t>
            </a:r>
            <a:endParaRPr lang="en-GB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6" tooltip="Cesil"/>
              </a:rPr>
              <a:t>Cesil</a:t>
            </a:r>
            <a:endParaRPr lang="en-GB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7" tooltip="Céu (programming language)"/>
              </a:rPr>
              <a:t>Céu</a:t>
            </a:r>
            <a:endParaRPr lang="en-GB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8" tooltip="Ceylon (programming language)"/>
              </a:rPr>
              <a:t>Ceylon</a:t>
            </a:r>
            <a:endParaRPr lang="en-GB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9" tooltip="CFEngine"/>
              </a:rPr>
              <a:t>CFEngine</a:t>
            </a:r>
            <a:endParaRPr lang="en-GB" sz="14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pt-BR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56A136-425E-40AE-AB1B-383FB36545B5}"/>
              </a:ext>
            </a:extLst>
          </p:cNvPr>
          <p:cNvSpPr txBox="1"/>
          <p:nvPr/>
        </p:nvSpPr>
        <p:spPr>
          <a:xfrm>
            <a:off x="9812547" y="1839273"/>
            <a:ext cx="237945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0" tooltip="CorVision"/>
              </a:rPr>
              <a:t>CorVision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1"/>
              </a:rPr>
              <a:t>COWSEL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2" tooltip="CPL (programming language)"/>
              </a:rPr>
              <a:t>CPL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3" tooltip="Cryptol"/>
              </a:rPr>
              <a:t>Cryptol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4" tooltip="Crystal (programming language)"/>
              </a:rPr>
              <a:t>Crystal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5" tooltip="Csound"/>
              </a:rPr>
              <a:t>Csound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6" tooltip="Cuneiform (programming language)"/>
              </a:rPr>
              <a:t>Cuneiform</a:t>
            </a:r>
            <a:endParaRPr lang="en-GB" sz="1000" b="0" i="0" u="none" strike="noStrike" dirty="0">
              <a:solidFill>
                <a:srgbClr val="0B0080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7" tooltip="Hartmann pipeline"/>
              </a:rPr>
              <a:t>Hartmann pipelines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8" tooltip="Haskell (programming language)"/>
              </a:rPr>
              <a:t>Haskell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59" tooltip="Haxe"/>
              </a:rPr>
              <a:t>Haxe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0" tooltip="Hermes (programming language)"/>
              </a:rPr>
              <a:t>Hermes</a:t>
            </a:r>
            <a:endParaRPr lang="en-GB" sz="1000" b="0" i="0" u="none" strike="noStrike" dirty="0">
              <a:solidFill>
                <a:srgbClr val="0B0080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1" tooltip="JOSS"/>
              </a:rPr>
              <a:t>JOSS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2" tooltip="Joule (programming language)"/>
              </a:rPr>
              <a:t>Joule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3"/>
              </a:rPr>
              <a:t>JOVIAL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4" tooltip="Joy (programming language)"/>
              </a:rPr>
              <a:t>Joy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5" tooltip="JScript"/>
              </a:rPr>
              <a:t>JScript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6" tooltip="JScript .NET"/>
              </a:rPr>
              <a:t>JScript .NET</a:t>
            </a:r>
            <a:endParaRPr lang="en-GB" sz="1000" b="0" i="0" u="none" strike="noStrike" dirty="0">
              <a:solidFill>
                <a:srgbClr val="0B0080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7" tooltip="Little Implementation Language"/>
              </a:rPr>
              <a:t>LIL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8" tooltip="LilyPond"/>
              </a:rPr>
              <a:t>LilyPond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69" tooltip="Limbo (programming language)"/>
              </a:rPr>
              <a:t>Limbo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 err="1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0" tooltip="Limnor"/>
              </a:rPr>
              <a:t>Limnor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1" tooltip="LINC 4GL"/>
              </a:rPr>
              <a:t>LINC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2" tooltip="Lingo (programming language)"/>
              </a:rPr>
              <a:t>Lingo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3" tooltip="LINQ"/>
              </a:rPr>
              <a:t>LINQ</a:t>
            </a:r>
            <a:endParaRPr lang="en-GB" sz="1000" b="0" i="0" u="none" strike="noStrike" dirty="0">
              <a:solidFill>
                <a:srgbClr val="0B0080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4" tooltip="Protel"/>
              </a:rPr>
              <a:t>PROTEL</a:t>
            </a:r>
            <a:endParaRPr lang="it-IT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5" tooltip="ProvideX"/>
              </a:rPr>
              <a:t>ProvideX</a:t>
            </a:r>
            <a:endParaRPr lang="it-IT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6" tooltip="Pro*C"/>
              </a:rPr>
              <a:t>Pro*C</a:t>
            </a:r>
            <a:endParaRPr lang="it-IT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7" tooltip="Pure (programming language)"/>
              </a:rPr>
              <a:t>Pure</a:t>
            </a:r>
            <a:endParaRPr lang="it-IT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8" tooltip="Pure Data"/>
              </a:rPr>
              <a:t>Pure Data</a:t>
            </a:r>
            <a:endParaRPr lang="it-IT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79" tooltip="PureScript"/>
              </a:rPr>
              <a:t>PureScript</a:t>
            </a:r>
            <a:endParaRPr lang="it-IT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1000" b="0" i="0" u="none" strike="noStrike" dirty="0"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80" tooltip="Python (programming language)"/>
              </a:rPr>
              <a:t>Python</a:t>
            </a: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sz="10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endParaRPr lang="en-GB" dirty="0"/>
          </a:p>
        </p:txBody>
      </p:sp>
      <p:pic>
        <p:nvPicPr>
          <p:cNvPr id="7" name="Recording4">
            <a:hlinkClick r:id="" action="ppaction://media"/>
            <a:extLst>
              <a:ext uri="{FF2B5EF4-FFF2-40B4-BE49-F238E27FC236}">
                <a16:creationId xmlns:a16="http://schemas.microsoft.com/office/drawing/2014/main" id="{D1AF6C8C-272C-429E-96AA-4744CC8EEB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1"/>
          <a:stretch>
            <a:fillRect/>
          </a:stretch>
        </p:blipFill>
        <p:spPr>
          <a:xfrm>
            <a:off x="838200" y="6340475"/>
            <a:ext cx="304800" cy="304800"/>
          </a:xfrm>
          <a:prstGeom prst="rect">
            <a:avLst/>
          </a:prstGeom>
        </p:spPr>
      </p:pic>
      <p:pic>
        <p:nvPicPr>
          <p:cNvPr id="8" name="Recording6">
            <a:hlinkClick r:id="" action="ppaction://media"/>
            <a:extLst>
              <a:ext uri="{FF2B5EF4-FFF2-40B4-BE49-F238E27FC236}">
                <a16:creationId xmlns:a16="http://schemas.microsoft.com/office/drawing/2014/main" id="{B0581C0D-C686-4286-BF9F-F10A4C02CCA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1"/>
          <a:stretch>
            <a:fillRect/>
          </a:stretch>
        </p:blipFill>
        <p:spPr>
          <a:xfrm>
            <a:off x="1989161" y="634047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929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79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F5E92-1D3C-499E-A4CA-B8C22B1A8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 10 according to </a:t>
            </a:r>
            <a:r>
              <a:rPr lang="en-US" sz="32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geeksforgeeks</a:t>
            </a: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FAA8B-753E-4BCB-A554-B2AC6D2A9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698" y="1608667"/>
            <a:ext cx="3421958" cy="450112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C/C++</a:t>
            </a:r>
          </a:p>
          <a:p>
            <a:r>
              <a:rPr lang="en-US" sz="2000" dirty="0"/>
              <a:t>Java</a:t>
            </a:r>
          </a:p>
          <a:p>
            <a:r>
              <a:rPr lang="en-US" sz="2000" dirty="0"/>
              <a:t>Python</a:t>
            </a:r>
          </a:p>
          <a:p>
            <a:r>
              <a:rPr lang="en-US" sz="2000" dirty="0" err="1"/>
              <a:t>Javascript</a:t>
            </a:r>
            <a:endParaRPr lang="en-US" sz="2000" dirty="0"/>
          </a:p>
          <a:p>
            <a:r>
              <a:rPr lang="en-US" sz="2000" dirty="0"/>
              <a:t>R language</a:t>
            </a:r>
          </a:p>
          <a:p>
            <a:r>
              <a:rPr lang="en-US" sz="2000" dirty="0"/>
              <a:t>Kotlin</a:t>
            </a:r>
          </a:p>
          <a:p>
            <a:r>
              <a:rPr lang="en-US" sz="2000" dirty="0"/>
              <a:t>C#</a:t>
            </a:r>
          </a:p>
          <a:p>
            <a:r>
              <a:rPr lang="en-US" sz="2000" dirty="0"/>
              <a:t>PHP</a:t>
            </a:r>
          </a:p>
          <a:p>
            <a:r>
              <a:rPr lang="en-US" sz="2000" dirty="0"/>
              <a:t>Go</a:t>
            </a:r>
          </a:p>
          <a:p>
            <a:r>
              <a:rPr lang="en-US" sz="2000" dirty="0"/>
              <a:t>Scala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666993-6F42-4654-A9BF-FEF7A3E9E42C}"/>
              </a:ext>
            </a:extLst>
          </p:cNvPr>
          <p:cNvSpPr txBox="1"/>
          <p:nvPr/>
        </p:nvSpPr>
        <p:spPr>
          <a:xfrm>
            <a:off x="0" y="6636774"/>
            <a:ext cx="5338916" cy="22122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dirty="0"/>
              <a:t>1)https://www.geeksforgeeks.org/top-10-programming-languages-that-will-rule-in-2021/</a:t>
            </a:r>
          </a:p>
        </p:txBody>
      </p:sp>
      <p:pic>
        <p:nvPicPr>
          <p:cNvPr id="5" name="Recording5">
            <a:hlinkClick r:id="" action="ppaction://media"/>
            <a:extLst>
              <a:ext uri="{FF2B5EF4-FFF2-40B4-BE49-F238E27FC236}">
                <a16:creationId xmlns:a16="http://schemas.microsoft.com/office/drawing/2014/main" id="{6FA72AB9-7DB8-4F13-AEA2-3B0F27C068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3792" y="633197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730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0FB04-028F-4ABD-99ED-453E38B3B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GB" sz="3800">
                <a:solidFill>
                  <a:schemeClr val="bg1"/>
                </a:solidFill>
              </a:rPr>
              <a:t>C++ vs Python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795B6-6914-403D-81BA-65AF95582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b="1" dirty="0">
                <a:solidFill>
                  <a:schemeClr val="bg1"/>
                </a:solidFill>
              </a:rPr>
              <a:t>KEY DIFFRENCES:</a:t>
            </a:r>
          </a:p>
          <a:p>
            <a:r>
              <a:rPr lang="en-GB" sz="2000" dirty="0">
                <a:solidFill>
                  <a:schemeClr val="bg1"/>
                </a:solidFill>
              </a:rPr>
              <a:t>C++ is strongly type language</a:t>
            </a:r>
          </a:p>
          <a:p>
            <a:r>
              <a:rPr lang="en-GB" sz="2000" dirty="0">
                <a:solidFill>
                  <a:schemeClr val="bg1"/>
                </a:solidFill>
              </a:rPr>
              <a:t>C++ is pre-compiled where </a:t>
            </a:r>
            <a:r>
              <a:rPr lang="en-GB" sz="2000" dirty="0" err="1">
                <a:solidFill>
                  <a:schemeClr val="bg1"/>
                </a:solidFill>
              </a:rPr>
              <a:t>pyhton</a:t>
            </a:r>
            <a:r>
              <a:rPr lang="en-GB" sz="2000" dirty="0">
                <a:solidFill>
                  <a:schemeClr val="bg1"/>
                </a:solidFill>
              </a:rPr>
              <a:t> runs through interpreter </a:t>
            </a:r>
          </a:p>
          <a:p>
            <a:r>
              <a:rPr lang="en-GB" sz="2000" dirty="0">
                <a:solidFill>
                  <a:schemeClr val="bg1"/>
                </a:solidFill>
              </a:rPr>
              <a:t>Python supports garbage collection</a:t>
            </a:r>
          </a:p>
          <a:p>
            <a:r>
              <a:rPr lang="en-GB" sz="2000" dirty="0">
                <a:solidFill>
                  <a:schemeClr val="bg1"/>
                </a:solidFill>
              </a:rPr>
              <a:t>Python can be easier to learn.</a:t>
            </a:r>
          </a:p>
          <a:p>
            <a:r>
              <a:rPr lang="en-GB" sz="2000" dirty="0">
                <a:solidFill>
                  <a:schemeClr val="bg1"/>
                </a:solidFill>
              </a:rPr>
              <a:t>Python – no curly brackets or semicolon</a:t>
            </a:r>
          </a:p>
          <a:p>
            <a:pPr marL="0" indent="0">
              <a:buNone/>
            </a:pPr>
            <a:endParaRPr lang="en-GB" sz="2000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404E6AF-B9DE-40D9-9D94-03DC5D9491F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537" r="42309" b="-1"/>
          <a:stretch/>
        </p:blipFill>
        <p:spPr>
          <a:xfrm>
            <a:off x="6525453" y="10"/>
            <a:ext cx="5666547" cy="6857990"/>
          </a:xfrm>
          <a:prstGeom prst="rect">
            <a:avLst/>
          </a:prstGeom>
        </p:spPr>
      </p:pic>
      <p:pic>
        <p:nvPicPr>
          <p:cNvPr id="4" name="Recording7">
            <a:hlinkClick r:id="" action="ppaction://media"/>
            <a:extLst>
              <a:ext uri="{FF2B5EF4-FFF2-40B4-BE49-F238E27FC236}">
                <a16:creationId xmlns:a16="http://schemas.microsoft.com/office/drawing/2014/main" id="{62329128-A780-401E-A1CB-20F446D09E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97098" y="6476185"/>
            <a:ext cx="304800" cy="304800"/>
          </a:xfrm>
          <a:prstGeom prst="rect">
            <a:avLst/>
          </a:prstGeom>
        </p:spPr>
      </p:pic>
      <p:pic>
        <p:nvPicPr>
          <p:cNvPr id="6" name="Recording8">
            <a:hlinkClick r:id="" action="ppaction://media"/>
            <a:extLst>
              <a:ext uri="{FF2B5EF4-FFF2-40B4-BE49-F238E27FC236}">
                <a16:creationId xmlns:a16="http://schemas.microsoft.com/office/drawing/2014/main" id="{44479988-F747-46D9-AB22-8EFA7CC36FD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98996" y="6476185"/>
            <a:ext cx="304800" cy="304800"/>
          </a:xfrm>
          <a:prstGeom prst="rect">
            <a:avLst/>
          </a:prstGeom>
        </p:spPr>
      </p:pic>
      <p:pic>
        <p:nvPicPr>
          <p:cNvPr id="7" name="Recording9">
            <a:hlinkClick r:id="" action="ppaction://media"/>
            <a:extLst>
              <a:ext uri="{FF2B5EF4-FFF2-40B4-BE49-F238E27FC236}">
                <a16:creationId xmlns:a16="http://schemas.microsoft.com/office/drawing/2014/main" id="{21310550-A4C1-4A7D-A2AB-2E33732E18A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026672" y="648520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348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8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84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197</Words>
  <Application>Microsoft Office PowerPoint</Application>
  <PresentationFormat>Widescreen</PresentationFormat>
  <Paragraphs>104</Paragraphs>
  <Slides>5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Google Sans</vt:lpstr>
      <vt:lpstr>Office Theme</vt:lpstr>
      <vt:lpstr>PRESENTATION TOPIC</vt:lpstr>
      <vt:lpstr>Programming  languages</vt:lpstr>
      <vt:lpstr>According to Wikipedia there are about 700programming languages </vt:lpstr>
      <vt:lpstr>Top 10 according to geeksforgeeks*</vt:lpstr>
      <vt:lpstr>C++ vs 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TOPIC</dc:title>
  <dc:creator>Sakowski M M (FCES)</dc:creator>
  <cp:lastModifiedBy>Sakowski M M (FCES)</cp:lastModifiedBy>
  <cp:revision>1</cp:revision>
  <dcterms:created xsi:type="dcterms:W3CDTF">2021-01-21T21:43:03Z</dcterms:created>
  <dcterms:modified xsi:type="dcterms:W3CDTF">2021-01-21T21:55:17Z</dcterms:modified>
</cp:coreProperties>
</file>

<file path=docProps/thumbnail.jpeg>
</file>